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592" r:id="rId2"/>
    <p:sldId id="599" r:id="rId3"/>
    <p:sldId id="603" r:id="rId4"/>
    <p:sldId id="600" r:id="rId5"/>
    <p:sldId id="259" r:id="rId6"/>
    <p:sldId id="604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F71655-414F-4611-9467-2E73E851B0B3}" v="33" dt="2021-09-18T07:43:32.455"/>
    <p1510:client id="{F9FC7EAE-D1E9-44C2-888C-405F48F769CB}" v="6" dt="2021-09-18T07:54:45.8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593" autoAdjust="0"/>
  </p:normalViewPr>
  <p:slideViewPr>
    <p:cSldViewPr snapToGrid="0">
      <p:cViewPr varScale="1">
        <p:scale>
          <a:sx n="82" d="100"/>
          <a:sy n="82" d="100"/>
        </p:scale>
        <p:origin x="66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邹 益" userId="993e2f5d6e0b0df9" providerId="LiveId" clId="{F9FC7EAE-D1E9-44C2-888C-405F48F769CB}"/>
    <pc:docChg chg="undo custSel addSld delSld modSld">
      <pc:chgData name="邹 益" userId="993e2f5d6e0b0df9" providerId="LiveId" clId="{F9FC7EAE-D1E9-44C2-888C-405F48F769CB}" dt="2021-09-18T08:24:06.481" v="325" actId="1076"/>
      <pc:docMkLst>
        <pc:docMk/>
      </pc:docMkLst>
      <pc:sldChg chg="addSp delSp modSp mod">
        <pc:chgData name="邹 益" userId="993e2f5d6e0b0df9" providerId="LiveId" clId="{F9FC7EAE-D1E9-44C2-888C-405F48F769CB}" dt="2021-09-18T07:53:15.826" v="271"/>
        <pc:sldMkLst>
          <pc:docMk/>
          <pc:sldMk cId="1351156132" sldId="259"/>
        </pc:sldMkLst>
        <pc:spChg chg="mod">
          <ac:chgData name="邹 益" userId="993e2f5d6e0b0df9" providerId="LiveId" clId="{F9FC7EAE-D1E9-44C2-888C-405F48F769CB}" dt="2021-09-18T07:51:29.753" v="170" actId="1038"/>
          <ac:spMkLst>
            <pc:docMk/>
            <pc:sldMk cId="1351156132" sldId="259"/>
            <ac:spMk id="9" creationId="{CA6E71E0-A83F-4382-8F1C-023108C76B03}"/>
          </ac:spMkLst>
        </pc:spChg>
        <pc:picChg chg="mod">
          <ac:chgData name="邹 益" userId="993e2f5d6e0b0df9" providerId="LiveId" clId="{F9FC7EAE-D1E9-44C2-888C-405F48F769CB}" dt="2021-09-18T07:49:46.840" v="18" actId="1076"/>
          <ac:picMkLst>
            <pc:docMk/>
            <pc:sldMk cId="1351156132" sldId="259"/>
            <ac:picMk id="4" creationId="{2AFF7849-67C6-4E85-9CD8-B32949057B7C}"/>
          </ac:picMkLst>
        </pc:picChg>
        <pc:picChg chg="mod">
          <ac:chgData name="邹 益" userId="993e2f5d6e0b0df9" providerId="LiveId" clId="{F9FC7EAE-D1E9-44C2-888C-405F48F769CB}" dt="2021-09-18T07:51:14.706" v="139" actId="1076"/>
          <ac:picMkLst>
            <pc:docMk/>
            <pc:sldMk cId="1351156132" sldId="259"/>
            <ac:picMk id="6" creationId="{687B3976-EBA9-4D8E-8BAF-50132AA1E8BD}"/>
          </ac:picMkLst>
        </pc:picChg>
        <pc:picChg chg="mod">
          <ac:chgData name="邹 益" userId="993e2f5d6e0b0df9" providerId="LiveId" clId="{F9FC7EAE-D1E9-44C2-888C-405F48F769CB}" dt="2021-09-18T07:51:18.366" v="140" actId="1076"/>
          <ac:picMkLst>
            <pc:docMk/>
            <pc:sldMk cId="1351156132" sldId="259"/>
            <ac:picMk id="8" creationId="{D27238AA-9BA6-40B9-B5F9-307FE0102D32}"/>
          </ac:picMkLst>
        </pc:picChg>
        <pc:picChg chg="add del mod">
          <ac:chgData name="邹 益" userId="993e2f5d6e0b0df9" providerId="LiveId" clId="{F9FC7EAE-D1E9-44C2-888C-405F48F769CB}" dt="2021-09-18T07:53:15.826" v="271"/>
          <ac:picMkLst>
            <pc:docMk/>
            <pc:sldMk cId="1351156132" sldId="259"/>
            <ac:picMk id="10" creationId="{3D4E5914-832B-4520-BB77-A6B79FC64930}"/>
          </ac:picMkLst>
        </pc:picChg>
      </pc:sldChg>
      <pc:sldChg chg="del">
        <pc:chgData name="邹 益" userId="993e2f5d6e0b0df9" providerId="LiveId" clId="{F9FC7EAE-D1E9-44C2-888C-405F48F769CB}" dt="2021-09-18T07:48:31.486" v="7" actId="47"/>
        <pc:sldMkLst>
          <pc:docMk/>
          <pc:sldMk cId="2361347151" sldId="591"/>
        </pc:sldMkLst>
      </pc:sldChg>
      <pc:sldChg chg="modSp add del mod">
        <pc:chgData name="邹 益" userId="993e2f5d6e0b0df9" providerId="LiveId" clId="{F9FC7EAE-D1E9-44C2-888C-405F48F769CB}" dt="2021-09-18T07:52:51.984" v="268" actId="20577"/>
        <pc:sldMkLst>
          <pc:docMk/>
          <pc:sldMk cId="3320251780" sldId="592"/>
        </pc:sldMkLst>
        <pc:spChg chg="mod">
          <ac:chgData name="邹 益" userId="993e2f5d6e0b0df9" providerId="LiveId" clId="{F9FC7EAE-D1E9-44C2-888C-405F48F769CB}" dt="2021-09-18T07:52:51.984" v="268" actId="20577"/>
          <ac:spMkLst>
            <pc:docMk/>
            <pc:sldMk cId="3320251780" sldId="592"/>
            <ac:spMk id="2" creationId="{4FAD8F46-1138-4B3B-B704-46AEFA396A13}"/>
          </ac:spMkLst>
        </pc:spChg>
      </pc:sldChg>
      <pc:sldChg chg="modSp del mod">
        <pc:chgData name="邹 益" userId="993e2f5d6e0b0df9" providerId="LiveId" clId="{F9FC7EAE-D1E9-44C2-888C-405F48F769CB}" dt="2021-09-18T07:48:31.486" v="7" actId="47"/>
        <pc:sldMkLst>
          <pc:docMk/>
          <pc:sldMk cId="4061942491" sldId="593"/>
        </pc:sldMkLst>
        <pc:spChg chg="mod">
          <ac:chgData name="邹 益" userId="993e2f5d6e0b0df9" providerId="LiveId" clId="{F9FC7EAE-D1E9-44C2-888C-405F48F769CB}" dt="2021-09-18T07:48:08.572" v="6" actId="1076"/>
          <ac:spMkLst>
            <pc:docMk/>
            <pc:sldMk cId="4061942491" sldId="593"/>
            <ac:spMk id="2" creationId="{5ED845B8-08F4-4082-8DE2-E48C5B350FC2}"/>
          </ac:spMkLst>
        </pc:spChg>
        <pc:spChg chg="mod">
          <ac:chgData name="邹 益" userId="993e2f5d6e0b0df9" providerId="LiveId" clId="{F9FC7EAE-D1E9-44C2-888C-405F48F769CB}" dt="2021-09-18T07:48:01.491" v="5" actId="1076"/>
          <ac:spMkLst>
            <pc:docMk/>
            <pc:sldMk cId="4061942491" sldId="593"/>
            <ac:spMk id="3" creationId="{B71085D6-3925-4BD7-89E4-3186D16BACB1}"/>
          </ac:spMkLst>
        </pc:spChg>
      </pc:sldChg>
      <pc:sldChg chg="del">
        <pc:chgData name="邹 益" userId="993e2f5d6e0b0df9" providerId="LiveId" clId="{F9FC7EAE-D1E9-44C2-888C-405F48F769CB}" dt="2021-09-18T07:48:31.486" v="7" actId="47"/>
        <pc:sldMkLst>
          <pc:docMk/>
          <pc:sldMk cId="1904523555" sldId="594"/>
        </pc:sldMkLst>
      </pc:sldChg>
      <pc:sldChg chg="del">
        <pc:chgData name="邹 益" userId="993e2f5d6e0b0df9" providerId="LiveId" clId="{F9FC7EAE-D1E9-44C2-888C-405F48F769CB}" dt="2021-09-18T07:48:35.303" v="8" actId="47"/>
        <pc:sldMkLst>
          <pc:docMk/>
          <pc:sldMk cId="3063095280" sldId="597"/>
        </pc:sldMkLst>
      </pc:sldChg>
      <pc:sldChg chg="del">
        <pc:chgData name="邹 益" userId="993e2f5d6e0b0df9" providerId="LiveId" clId="{F9FC7EAE-D1E9-44C2-888C-405F48F769CB}" dt="2021-09-18T07:48:39.766" v="9" actId="47"/>
        <pc:sldMkLst>
          <pc:docMk/>
          <pc:sldMk cId="1573243003" sldId="598"/>
        </pc:sldMkLst>
      </pc:sldChg>
      <pc:sldChg chg="addSp modSp mod">
        <pc:chgData name="邹 益" userId="993e2f5d6e0b0df9" providerId="LiveId" clId="{F9FC7EAE-D1E9-44C2-888C-405F48F769CB}" dt="2021-09-18T08:24:06.481" v="325" actId="1076"/>
        <pc:sldMkLst>
          <pc:docMk/>
          <pc:sldMk cId="4145113901" sldId="600"/>
        </pc:sldMkLst>
        <pc:spChg chg="mod">
          <ac:chgData name="邹 益" userId="993e2f5d6e0b0df9" providerId="LiveId" clId="{F9FC7EAE-D1E9-44C2-888C-405F48F769CB}" dt="2021-09-18T08:22:25.863" v="314" actId="20577"/>
          <ac:spMkLst>
            <pc:docMk/>
            <pc:sldMk cId="4145113901" sldId="600"/>
            <ac:spMk id="6" creationId="{23DB6920-E861-4421-AA48-D18C9259A952}"/>
          </ac:spMkLst>
        </pc:spChg>
        <pc:picChg chg="add mod">
          <ac:chgData name="邹 益" userId="993e2f5d6e0b0df9" providerId="LiveId" clId="{F9FC7EAE-D1E9-44C2-888C-405F48F769CB}" dt="2021-09-18T08:24:03.263" v="324" actId="1076"/>
          <ac:picMkLst>
            <pc:docMk/>
            <pc:sldMk cId="4145113901" sldId="600"/>
            <ac:picMk id="8" creationId="{B45CEC7A-3657-408E-86BD-C92BE5CA0A17}"/>
          </ac:picMkLst>
        </pc:picChg>
        <pc:picChg chg="mod">
          <ac:chgData name="邹 益" userId="993e2f5d6e0b0df9" providerId="LiveId" clId="{F9FC7EAE-D1E9-44C2-888C-405F48F769CB}" dt="2021-09-18T08:24:06.481" v="325" actId="1076"/>
          <ac:picMkLst>
            <pc:docMk/>
            <pc:sldMk cId="4145113901" sldId="600"/>
            <ac:picMk id="10" creationId="{B3CB697D-682F-46F6-8DDB-E7E62C4E848C}"/>
          </ac:picMkLst>
        </pc:picChg>
      </pc:sldChg>
      <pc:sldChg chg="del">
        <pc:chgData name="邹 益" userId="993e2f5d6e0b0df9" providerId="LiveId" clId="{F9FC7EAE-D1E9-44C2-888C-405F48F769CB}" dt="2021-09-18T07:48:46.313" v="10" actId="47"/>
        <pc:sldMkLst>
          <pc:docMk/>
          <pc:sldMk cId="3050897573" sldId="601"/>
        </pc:sldMkLst>
      </pc:sldChg>
      <pc:sldChg chg="del">
        <pc:chgData name="邹 益" userId="993e2f5d6e0b0df9" providerId="LiveId" clId="{F9FC7EAE-D1E9-44C2-888C-405F48F769CB}" dt="2021-09-18T07:49:22.924" v="14" actId="47"/>
        <pc:sldMkLst>
          <pc:docMk/>
          <pc:sldMk cId="2932720795" sldId="602"/>
        </pc:sldMkLst>
      </pc:sldChg>
      <pc:sldChg chg="del">
        <pc:chgData name="邹 益" userId="993e2f5d6e0b0df9" providerId="LiveId" clId="{F9FC7EAE-D1E9-44C2-888C-405F48F769CB}" dt="2021-09-18T07:49:19.161" v="12" actId="47"/>
        <pc:sldMkLst>
          <pc:docMk/>
          <pc:sldMk cId="1058533803" sldId="604"/>
        </pc:sldMkLst>
      </pc:sldChg>
      <pc:sldChg chg="addSp modSp new mod">
        <pc:chgData name="邹 益" userId="993e2f5d6e0b0df9" providerId="LiveId" clId="{F9FC7EAE-D1E9-44C2-888C-405F48F769CB}" dt="2021-09-18T07:56:53.211" v="311" actId="1076"/>
        <pc:sldMkLst>
          <pc:docMk/>
          <pc:sldMk cId="3469261463" sldId="604"/>
        </pc:sldMkLst>
        <pc:spChg chg="add mod">
          <ac:chgData name="邹 益" userId="993e2f5d6e0b0df9" providerId="LiveId" clId="{F9FC7EAE-D1E9-44C2-888C-405F48F769CB}" dt="2021-09-18T07:56:49.093" v="309" actId="1076"/>
          <ac:spMkLst>
            <pc:docMk/>
            <pc:sldMk cId="3469261463" sldId="604"/>
            <ac:spMk id="5" creationId="{BCC87361-64C4-484B-B99B-4B61DF13F3D0}"/>
          </ac:spMkLst>
        </pc:spChg>
        <pc:spChg chg="add mod">
          <ac:chgData name="邹 益" userId="993e2f5d6e0b0df9" providerId="LiveId" clId="{F9FC7EAE-D1E9-44C2-888C-405F48F769CB}" dt="2021-09-18T07:55:08.349" v="304" actId="20577"/>
          <ac:spMkLst>
            <pc:docMk/>
            <pc:sldMk cId="3469261463" sldId="604"/>
            <ac:spMk id="6" creationId="{7A134A15-277F-492C-B80D-71985692E110}"/>
          </ac:spMkLst>
        </pc:spChg>
        <pc:picChg chg="add mod">
          <ac:chgData name="邹 益" userId="993e2f5d6e0b0df9" providerId="LiveId" clId="{F9FC7EAE-D1E9-44C2-888C-405F48F769CB}" dt="2021-09-18T07:53:17.788" v="272"/>
          <ac:picMkLst>
            <pc:docMk/>
            <pc:sldMk cId="3469261463" sldId="604"/>
            <ac:picMk id="4" creationId="{E3F05876-82F1-4E03-A803-2DC57B49E611}"/>
          </ac:picMkLst>
        </pc:picChg>
        <pc:picChg chg="add mod">
          <ac:chgData name="邹 益" userId="993e2f5d6e0b0df9" providerId="LiveId" clId="{F9FC7EAE-D1E9-44C2-888C-405F48F769CB}" dt="2021-09-18T07:56:53.211" v="311" actId="1076"/>
          <ac:picMkLst>
            <pc:docMk/>
            <pc:sldMk cId="3469261463" sldId="604"/>
            <ac:picMk id="8" creationId="{D8E01456-36E1-496F-A02A-7B12D62D9858}"/>
          </ac:picMkLst>
        </pc:picChg>
      </pc:sldChg>
      <pc:sldChg chg="del">
        <pc:chgData name="邹 益" userId="993e2f5d6e0b0df9" providerId="LiveId" clId="{F9FC7EAE-D1E9-44C2-888C-405F48F769CB}" dt="2021-09-18T07:51:32.407" v="171" actId="47"/>
        <pc:sldMkLst>
          <pc:docMk/>
          <pc:sldMk cId="2080369983" sldId="607"/>
        </pc:sldMkLst>
      </pc:sldChg>
      <pc:sldChg chg="del">
        <pc:chgData name="邹 益" userId="993e2f5d6e0b0df9" providerId="LiveId" clId="{F9FC7EAE-D1E9-44C2-888C-405F48F769CB}" dt="2021-09-18T07:48:54.652" v="11" actId="47"/>
        <pc:sldMkLst>
          <pc:docMk/>
          <pc:sldMk cId="2372429943" sldId="609"/>
        </pc:sldMkLst>
      </pc:sldChg>
      <pc:sldChg chg="del">
        <pc:chgData name="邹 益" userId="993e2f5d6e0b0df9" providerId="LiveId" clId="{F9FC7EAE-D1E9-44C2-888C-405F48F769CB}" dt="2021-09-18T07:49:21.839" v="13" actId="47"/>
        <pc:sldMkLst>
          <pc:docMk/>
          <pc:sldMk cId="2820072590" sldId="610"/>
        </pc:sldMkLst>
      </pc:sldChg>
    </pc:docChg>
  </pc:docChgLst>
  <pc:docChgLst>
    <pc:chgData name="邹 益" userId="993e2f5d6e0b0df9" providerId="LiveId" clId="{51F71655-414F-4611-9467-2E73E851B0B3}"/>
    <pc:docChg chg="undo redo custSel addSld delSld modSld sldOrd">
      <pc:chgData name="邹 益" userId="993e2f5d6e0b0df9" providerId="LiveId" clId="{51F71655-414F-4611-9467-2E73E851B0B3}" dt="2021-09-18T07:43:47.046" v="1355" actId="14100"/>
      <pc:docMkLst>
        <pc:docMk/>
      </pc:docMkLst>
      <pc:sldChg chg="new del">
        <pc:chgData name="邹 益" userId="993e2f5d6e0b0df9" providerId="LiveId" clId="{51F71655-414F-4611-9467-2E73E851B0B3}" dt="2021-09-18T01:29:35.317" v="5" actId="2696"/>
        <pc:sldMkLst>
          <pc:docMk/>
          <pc:sldMk cId="1062404288" sldId="256"/>
        </pc:sldMkLst>
      </pc:sldChg>
      <pc:sldChg chg="addSp delSp modSp add mod">
        <pc:chgData name="邹 益" userId="993e2f5d6e0b0df9" providerId="LiveId" clId="{51F71655-414F-4611-9467-2E73E851B0B3}" dt="2021-09-18T04:45:07.342" v="770" actId="1076"/>
        <pc:sldMkLst>
          <pc:docMk/>
          <pc:sldMk cId="1351156132" sldId="259"/>
        </pc:sldMkLst>
        <pc:spChg chg="mod">
          <ac:chgData name="邹 益" userId="993e2f5d6e0b0df9" providerId="LiveId" clId="{51F71655-414F-4611-9467-2E73E851B0B3}" dt="2021-09-18T04:08:56.395" v="700" actId="108"/>
          <ac:spMkLst>
            <pc:docMk/>
            <pc:sldMk cId="1351156132" sldId="259"/>
            <ac:spMk id="2" creationId="{375C166E-C682-485D-92BF-6ABF67B12BC9}"/>
          </ac:spMkLst>
        </pc:spChg>
        <pc:spChg chg="add mod">
          <ac:chgData name="邹 益" userId="993e2f5d6e0b0df9" providerId="LiveId" clId="{51F71655-414F-4611-9467-2E73E851B0B3}" dt="2021-09-18T04:39:10.376" v="729" actId="1076"/>
          <ac:spMkLst>
            <pc:docMk/>
            <pc:sldMk cId="1351156132" sldId="259"/>
            <ac:spMk id="3" creationId="{88067637-8731-4DF7-B124-7B3EC1668FB0}"/>
          </ac:spMkLst>
        </pc:spChg>
        <pc:spChg chg="add mod">
          <ac:chgData name="邹 益" userId="993e2f5d6e0b0df9" providerId="LiveId" clId="{51F71655-414F-4611-9467-2E73E851B0B3}" dt="2021-09-18T04:45:07.342" v="770" actId="1076"/>
          <ac:spMkLst>
            <pc:docMk/>
            <pc:sldMk cId="1351156132" sldId="259"/>
            <ac:spMk id="9" creationId="{CA6E71E0-A83F-4382-8F1C-023108C76B03}"/>
          </ac:spMkLst>
        </pc:spChg>
        <pc:picChg chg="mod">
          <ac:chgData name="邹 益" userId="993e2f5d6e0b0df9" providerId="LiveId" clId="{51F71655-414F-4611-9467-2E73E851B0B3}" dt="2021-09-18T04:45:03.861" v="769" actId="1076"/>
          <ac:picMkLst>
            <pc:docMk/>
            <pc:sldMk cId="1351156132" sldId="259"/>
            <ac:picMk id="4" creationId="{2AFF7849-67C6-4E85-9CD8-B32949057B7C}"/>
          </ac:picMkLst>
        </pc:picChg>
        <pc:picChg chg="add mod">
          <ac:chgData name="邹 益" userId="993e2f5d6e0b0df9" providerId="LiveId" clId="{51F71655-414F-4611-9467-2E73E851B0B3}" dt="2021-09-18T04:44:58.155" v="766" actId="1076"/>
          <ac:picMkLst>
            <pc:docMk/>
            <pc:sldMk cId="1351156132" sldId="259"/>
            <ac:picMk id="6" creationId="{687B3976-EBA9-4D8E-8BAF-50132AA1E8BD}"/>
          </ac:picMkLst>
        </pc:picChg>
        <pc:picChg chg="add mod">
          <ac:chgData name="邹 益" userId="993e2f5d6e0b0df9" providerId="LiveId" clId="{51F71655-414F-4611-9467-2E73E851B0B3}" dt="2021-09-18T04:45:00.937" v="767" actId="1076"/>
          <ac:picMkLst>
            <pc:docMk/>
            <pc:sldMk cId="1351156132" sldId="259"/>
            <ac:picMk id="8" creationId="{D27238AA-9BA6-40B9-B5F9-307FE0102D32}"/>
          </ac:picMkLst>
        </pc:picChg>
        <pc:picChg chg="del">
          <ac:chgData name="邹 益" userId="993e2f5d6e0b0df9" providerId="LiveId" clId="{51F71655-414F-4611-9467-2E73E851B0B3}" dt="2021-09-18T04:08:30.453" v="667" actId="478"/>
          <ac:picMkLst>
            <pc:docMk/>
            <pc:sldMk cId="1351156132" sldId="259"/>
            <ac:picMk id="12" creationId="{167F17B1-5B60-47C3-A21E-0133A71A61BE}"/>
          </ac:picMkLst>
        </pc:picChg>
      </pc:sldChg>
      <pc:sldChg chg="add ord">
        <pc:chgData name="邹 益" userId="993e2f5d6e0b0df9" providerId="LiveId" clId="{51F71655-414F-4611-9467-2E73E851B0B3}" dt="2021-09-18T01:31:06.113" v="36"/>
        <pc:sldMkLst>
          <pc:docMk/>
          <pc:sldMk cId="2361347151" sldId="591"/>
        </pc:sldMkLst>
      </pc:sldChg>
      <pc:sldChg chg="addSp delSp modSp add mod">
        <pc:chgData name="邹 益" userId="993e2f5d6e0b0df9" providerId="LiveId" clId="{51F71655-414F-4611-9467-2E73E851B0B3}" dt="2021-09-18T04:34:51.832" v="710" actId="167"/>
        <pc:sldMkLst>
          <pc:docMk/>
          <pc:sldMk cId="3320251780" sldId="592"/>
        </pc:sldMkLst>
        <pc:spChg chg="mod">
          <ac:chgData name="邹 益" userId="993e2f5d6e0b0df9" providerId="LiveId" clId="{51F71655-414F-4611-9467-2E73E851B0B3}" dt="2021-09-18T01:29:57.815" v="14" actId="20577"/>
          <ac:spMkLst>
            <pc:docMk/>
            <pc:sldMk cId="3320251780" sldId="592"/>
            <ac:spMk id="5" creationId="{A90E8B6C-5BDE-4E75-AABA-16BDEE2A14AA}"/>
          </ac:spMkLst>
        </pc:spChg>
        <pc:picChg chg="del">
          <ac:chgData name="邹 益" userId="993e2f5d6e0b0df9" providerId="LiveId" clId="{51F71655-414F-4611-9467-2E73E851B0B3}" dt="2021-09-18T04:34:49.190" v="708" actId="478"/>
          <ac:picMkLst>
            <pc:docMk/>
            <pc:sldMk cId="3320251780" sldId="592"/>
            <ac:picMk id="3" creationId="{DD05D392-60C9-4631-8194-989C4658BA4D}"/>
          </ac:picMkLst>
        </pc:picChg>
        <pc:picChg chg="add mod ord">
          <ac:chgData name="邹 益" userId="993e2f5d6e0b0df9" providerId="LiveId" clId="{51F71655-414F-4611-9467-2E73E851B0B3}" dt="2021-09-18T04:34:51.832" v="710" actId="167"/>
          <ac:picMkLst>
            <pc:docMk/>
            <pc:sldMk cId="3320251780" sldId="592"/>
            <ac:picMk id="6" creationId="{9FCBF8C0-28EE-4D39-9743-46807B9A05A6}"/>
          </ac:picMkLst>
        </pc:picChg>
      </pc:sldChg>
      <pc:sldChg chg="modSp new mod">
        <pc:chgData name="邹 益" userId="993e2f5d6e0b0df9" providerId="LiveId" clId="{51F71655-414F-4611-9467-2E73E851B0B3}" dt="2021-09-18T04:05:34.257" v="665" actId="1076"/>
        <pc:sldMkLst>
          <pc:docMk/>
          <pc:sldMk cId="4061942491" sldId="593"/>
        </pc:sldMkLst>
        <pc:spChg chg="mod">
          <ac:chgData name="邹 益" userId="993e2f5d6e0b0df9" providerId="LiveId" clId="{51F71655-414F-4611-9467-2E73E851B0B3}" dt="2021-09-18T01:47:39.557" v="256" actId="1076"/>
          <ac:spMkLst>
            <pc:docMk/>
            <pc:sldMk cId="4061942491" sldId="593"/>
            <ac:spMk id="2" creationId="{5ED845B8-08F4-4082-8DE2-E48C5B350FC2}"/>
          </ac:spMkLst>
        </pc:spChg>
        <pc:spChg chg="mod">
          <ac:chgData name="邹 益" userId="993e2f5d6e0b0df9" providerId="LiveId" clId="{51F71655-414F-4611-9467-2E73E851B0B3}" dt="2021-09-18T04:05:34.257" v="665" actId="1076"/>
          <ac:spMkLst>
            <pc:docMk/>
            <pc:sldMk cId="4061942491" sldId="593"/>
            <ac:spMk id="3" creationId="{B71085D6-3925-4BD7-89E4-3186D16BACB1}"/>
          </ac:spMkLst>
        </pc:spChg>
      </pc:sldChg>
      <pc:sldChg chg="add modNotesTx">
        <pc:chgData name="邹 益" userId="993e2f5d6e0b0df9" providerId="LiveId" clId="{51F71655-414F-4611-9467-2E73E851B0B3}" dt="2021-09-18T04:34:20.235" v="707" actId="6549"/>
        <pc:sldMkLst>
          <pc:docMk/>
          <pc:sldMk cId="1904523555" sldId="594"/>
        </pc:sldMkLst>
      </pc:sldChg>
      <pc:sldChg chg="add modNotesTx">
        <pc:chgData name="邹 益" userId="993e2f5d6e0b0df9" providerId="LiveId" clId="{51F71655-414F-4611-9467-2E73E851B0B3}" dt="2021-09-18T04:34:11.815" v="706" actId="20577"/>
        <pc:sldMkLst>
          <pc:docMk/>
          <pc:sldMk cId="3063095280" sldId="597"/>
        </pc:sldMkLst>
      </pc:sldChg>
      <pc:sldChg chg="addSp delSp modSp new mod">
        <pc:chgData name="邹 益" userId="993e2f5d6e0b0df9" providerId="LiveId" clId="{51F71655-414F-4611-9467-2E73E851B0B3}" dt="2021-09-18T03:35:06.248" v="637" actId="14100"/>
        <pc:sldMkLst>
          <pc:docMk/>
          <pc:sldMk cId="1573243003" sldId="598"/>
        </pc:sldMkLst>
        <pc:spChg chg="del">
          <ac:chgData name="邹 益" userId="993e2f5d6e0b0df9" providerId="LiveId" clId="{51F71655-414F-4611-9467-2E73E851B0B3}" dt="2021-09-18T02:18:43.149" v="310" actId="478"/>
          <ac:spMkLst>
            <pc:docMk/>
            <pc:sldMk cId="1573243003" sldId="598"/>
            <ac:spMk id="2" creationId="{584FCF11-DA10-4552-8024-40DF72B2174B}"/>
          </ac:spMkLst>
        </pc:spChg>
        <pc:spChg chg="mod">
          <ac:chgData name="邹 益" userId="993e2f5d6e0b0df9" providerId="LiveId" clId="{51F71655-414F-4611-9467-2E73E851B0B3}" dt="2021-09-18T02:22:29.995" v="363" actId="20577"/>
          <ac:spMkLst>
            <pc:docMk/>
            <pc:sldMk cId="1573243003" sldId="598"/>
            <ac:spMk id="3" creationId="{396819EA-A062-4DBA-ABE1-F9685FEAF141}"/>
          </ac:spMkLst>
        </pc:spChg>
        <pc:spChg chg="add mod">
          <ac:chgData name="邹 益" userId="993e2f5d6e0b0df9" providerId="LiveId" clId="{51F71655-414F-4611-9467-2E73E851B0B3}" dt="2021-09-18T02:19:52.254" v="347" actId="20577"/>
          <ac:spMkLst>
            <pc:docMk/>
            <pc:sldMk cId="1573243003" sldId="598"/>
            <ac:spMk id="5" creationId="{D0A2C427-862F-4801-BFC4-3125061710CD}"/>
          </ac:spMkLst>
        </pc:spChg>
        <pc:picChg chg="add mod ord">
          <ac:chgData name="邹 益" userId="993e2f5d6e0b0df9" providerId="LiveId" clId="{51F71655-414F-4611-9467-2E73E851B0B3}" dt="2021-09-18T02:18:15.562" v="301" actId="167"/>
          <ac:picMkLst>
            <pc:docMk/>
            <pc:sldMk cId="1573243003" sldId="598"/>
            <ac:picMk id="4" creationId="{9F2E83B7-802E-44B1-AA3C-1F23F14A33A0}"/>
          </ac:picMkLst>
        </pc:picChg>
        <pc:picChg chg="add mod">
          <ac:chgData name="邹 益" userId="993e2f5d6e0b0df9" providerId="LiveId" clId="{51F71655-414F-4611-9467-2E73E851B0B3}" dt="2021-09-18T03:35:06.248" v="637" actId="14100"/>
          <ac:picMkLst>
            <pc:docMk/>
            <pc:sldMk cId="1573243003" sldId="598"/>
            <ac:picMk id="7" creationId="{4607E652-696A-466E-B66A-0252C2B58326}"/>
          </ac:picMkLst>
        </pc:picChg>
        <pc:picChg chg="add del">
          <ac:chgData name="邹 益" userId="993e2f5d6e0b0df9" providerId="LiveId" clId="{51F71655-414F-4611-9467-2E73E851B0B3}" dt="2021-09-18T03:35:04.650" v="635" actId="22"/>
          <ac:picMkLst>
            <pc:docMk/>
            <pc:sldMk cId="1573243003" sldId="598"/>
            <ac:picMk id="9" creationId="{5FFB5130-FECD-427C-9D6C-A8AAB5B4AD91}"/>
          </ac:picMkLst>
        </pc:picChg>
      </pc:sldChg>
      <pc:sldChg chg="modSp add mod">
        <pc:chgData name="邹 益" userId="993e2f5d6e0b0df9" providerId="LiveId" clId="{51F71655-414F-4611-9467-2E73E851B0B3}" dt="2021-09-18T02:19:29.871" v="327" actId="20577"/>
        <pc:sldMkLst>
          <pc:docMk/>
          <pc:sldMk cId="1909379788" sldId="599"/>
        </pc:sldMkLst>
        <pc:spChg chg="mod">
          <ac:chgData name="邹 益" userId="993e2f5d6e0b0df9" providerId="LiveId" clId="{51F71655-414F-4611-9467-2E73E851B0B3}" dt="2021-09-18T02:19:20.480" v="324" actId="404"/>
          <ac:spMkLst>
            <pc:docMk/>
            <pc:sldMk cId="1909379788" sldId="599"/>
            <ac:spMk id="2" creationId="{B6A1BF1D-24E5-417B-9690-240BD6207CB0}"/>
          </ac:spMkLst>
        </pc:spChg>
        <pc:spChg chg="mod">
          <ac:chgData name="邹 益" userId="993e2f5d6e0b0df9" providerId="LiveId" clId="{51F71655-414F-4611-9467-2E73E851B0B3}" dt="2021-09-18T02:19:29.871" v="327" actId="20577"/>
          <ac:spMkLst>
            <pc:docMk/>
            <pc:sldMk cId="1909379788" sldId="599"/>
            <ac:spMk id="4" creationId="{EAD0B153-2567-46CE-A039-1AEC3666CF93}"/>
          </ac:spMkLst>
        </pc:spChg>
        <pc:picChg chg="mod">
          <ac:chgData name="邹 益" userId="993e2f5d6e0b0df9" providerId="LiveId" clId="{51F71655-414F-4611-9467-2E73E851B0B3}" dt="2021-09-18T02:02:44.971" v="277" actId="14100"/>
          <ac:picMkLst>
            <pc:docMk/>
            <pc:sldMk cId="1909379788" sldId="599"/>
            <ac:picMk id="6" creationId="{A16146F4-B927-4043-A23D-67FE856665EE}"/>
          </ac:picMkLst>
        </pc:picChg>
        <pc:picChg chg="mod">
          <ac:chgData name="邹 益" userId="993e2f5d6e0b0df9" providerId="LiveId" clId="{51F71655-414F-4611-9467-2E73E851B0B3}" dt="2021-09-18T02:03:35.571" v="297" actId="1076"/>
          <ac:picMkLst>
            <pc:docMk/>
            <pc:sldMk cId="1909379788" sldId="599"/>
            <ac:picMk id="11" creationId="{1A58E3D1-F689-47D4-9A3D-F8C2313B6692}"/>
          </ac:picMkLst>
        </pc:picChg>
      </pc:sldChg>
      <pc:sldChg chg="addSp delSp modSp new mod">
        <pc:chgData name="邹 益" userId="993e2f5d6e0b0df9" providerId="LiveId" clId="{51F71655-414F-4611-9467-2E73E851B0B3}" dt="2021-09-18T03:16:51.118" v="544" actId="20577"/>
        <pc:sldMkLst>
          <pc:docMk/>
          <pc:sldMk cId="4145113901" sldId="600"/>
        </pc:sldMkLst>
        <pc:spChg chg="add mod">
          <ac:chgData name="邹 益" userId="993e2f5d6e0b0df9" providerId="LiveId" clId="{51F71655-414F-4611-9467-2E73E851B0B3}" dt="2021-09-18T02:23:39.301" v="371"/>
          <ac:spMkLst>
            <pc:docMk/>
            <pc:sldMk cId="4145113901" sldId="600"/>
            <ac:spMk id="5" creationId="{09739ECE-72AA-4A49-8A89-0A3FC26804DD}"/>
          </ac:spMkLst>
        </pc:spChg>
        <pc:spChg chg="add mod">
          <ac:chgData name="邹 益" userId="993e2f5d6e0b0df9" providerId="LiveId" clId="{51F71655-414F-4611-9467-2E73E851B0B3}" dt="2021-09-18T03:16:51.118" v="544" actId="20577"/>
          <ac:spMkLst>
            <pc:docMk/>
            <pc:sldMk cId="4145113901" sldId="600"/>
            <ac:spMk id="6" creationId="{23DB6920-E861-4421-AA48-D18C9259A952}"/>
          </ac:spMkLst>
        </pc:spChg>
        <pc:spChg chg="add del mod">
          <ac:chgData name="邹 益" userId="993e2f5d6e0b0df9" providerId="LiveId" clId="{51F71655-414F-4611-9467-2E73E851B0B3}" dt="2021-09-18T03:13:09.755" v="474"/>
          <ac:spMkLst>
            <pc:docMk/>
            <pc:sldMk cId="4145113901" sldId="600"/>
            <ac:spMk id="11" creationId="{D831E1F4-BBA2-4EBE-979E-A075EBC61C40}"/>
          </ac:spMkLst>
        </pc:spChg>
        <pc:picChg chg="add mod">
          <ac:chgData name="邹 益" userId="993e2f5d6e0b0df9" providerId="LiveId" clId="{51F71655-414F-4611-9467-2E73E851B0B3}" dt="2021-09-18T02:23:20.836" v="365"/>
          <ac:picMkLst>
            <pc:docMk/>
            <pc:sldMk cId="4145113901" sldId="600"/>
            <ac:picMk id="4" creationId="{390A380A-CD4F-467F-9332-8E0948F31DAC}"/>
          </ac:picMkLst>
        </pc:picChg>
        <pc:picChg chg="add del">
          <ac:chgData name="邹 益" userId="993e2f5d6e0b0df9" providerId="LiveId" clId="{51F71655-414F-4611-9467-2E73E851B0B3}" dt="2021-09-18T02:46:12.481" v="381" actId="22"/>
          <ac:picMkLst>
            <pc:docMk/>
            <pc:sldMk cId="4145113901" sldId="600"/>
            <ac:picMk id="8" creationId="{444ED5C1-DBEC-4FDB-B1BE-3FE189F8AB5A}"/>
          </ac:picMkLst>
        </pc:picChg>
        <pc:picChg chg="add mod">
          <ac:chgData name="邹 益" userId="993e2f5d6e0b0df9" providerId="LiveId" clId="{51F71655-414F-4611-9467-2E73E851B0B3}" dt="2021-09-18T03:12:36.356" v="469" actId="1076"/>
          <ac:picMkLst>
            <pc:docMk/>
            <pc:sldMk cId="4145113901" sldId="600"/>
            <ac:picMk id="10" creationId="{B3CB697D-682F-46F6-8DDB-E7E62C4E848C}"/>
          </ac:picMkLst>
        </pc:picChg>
      </pc:sldChg>
      <pc:sldChg chg="addSp delSp modSp new mod">
        <pc:chgData name="邹 益" userId="993e2f5d6e0b0df9" providerId="LiveId" clId="{51F71655-414F-4611-9467-2E73E851B0B3}" dt="2021-09-18T03:40:18.804" v="645" actId="1076"/>
        <pc:sldMkLst>
          <pc:docMk/>
          <pc:sldMk cId="3050897573" sldId="601"/>
        </pc:sldMkLst>
        <pc:spChg chg="del">
          <ac:chgData name="邹 益" userId="993e2f5d6e0b0df9" providerId="LiveId" clId="{51F71655-414F-4611-9467-2E73E851B0B3}" dt="2021-09-18T03:13:21.411" v="478" actId="478"/>
          <ac:spMkLst>
            <pc:docMk/>
            <pc:sldMk cId="3050897573" sldId="601"/>
            <ac:spMk id="2" creationId="{DDEF2ABA-97C8-4C84-86F6-BAF8C6E45F99}"/>
          </ac:spMkLst>
        </pc:spChg>
        <pc:spChg chg="del">
          <ac:chgData name="邹 益" userId="993e2f5d6e0b0df9" providerId="LiveId" clId="{51F71655-414F-4611-9467-2E73E851B0B3}" dt="2021-09-18T03:15:33.106" v="518" actId="22"/>
          <ac:spMkLst>
            <pc:docMk/>
            <pc:sldMk cId="3050897573" sldId="601"/>
            <ac:spMk id="3" creationId="{448898DF-68E6-4712-83B7-C13A970D4A06}"/>
          </ac:spMkLst>
        </pc:spChg>
        <pc:spChg chg="add mod">
          <ac:chgData name="邹 益" userId="993e2f5d6e0b0df9" providerId="LiveId" clId="{51F71655-414F-4611-9467-2E73E851B0B3}" dt="2021-09-18T03:14:46.129" v="517" actId="20577"/>
          <ac:spMkLst>
            <pc:docMk/>
            <pc:sldMk cId="3050897573" sldId="601"/>
            <ac:spMk id="4" creationId="{965D0081-1D35-4BBC-9BF2-503E896F4E4C}"/>
          </ac:spMkLst>
        </pc:spChg>
        <pc:spChg chg="add mod">
          <ac:chgData name="邹 益" userId="993e2f5d6e0b0df9" providerId="LiveId" clId="{51F71655-414F-4611-9467-2E73E851B0B3}" dt="2021-09-18T03:21:04.267" v="603" actId="20577"/>
          <ac:spMkLst>
            <pc:docMk/>
            <pc:sldMk cId="3050897573" sldId="601"/>
            <ac:spMk id="8" creationId="{171D01EC-1729-427E-9138-6669AF45FB0C}"/>
          </ac:spMkLst>
        </pc:spChg>
        <pc:spChg chg="add del mod">
          <ac:chgData name="邹 益" userId="993e2f5d6e0b0df9" providerId="LiveId" clId="{51F71655-414F-4611-9467-2E73E851B0B3}" dt="2021-09-18T03:17:31.598" v="548" actId="478"/>
          <ac:spMkLst>
            <pc:docMk/>
            <pc:sldMk cId="3050897573" sldId="601"/>
            <ac:spMk id="10" creationId="{06DC0E91-6639-4C51-B2AF-B228C1A9F859}"/>
          </ac:spMkLst>
        </pc:spChg>
        <pc:picChg chg="add mod ord">
          <ac:chgData name="邹 益" userId="993e2f5d6e0b0df9" providerId="LiveId" clId="{51F71655-414F-4611-9467-2E73E851B0B3}" dt="2021-09-18T03:13:16.861" v="477" actId="167"/>
          <ac:picMkLst>
            <pc:docMk/>
            <pc:sldMk cId="3050897573" sldId="601"/>
            <ac:picMk id="5" creationId="{F4130DBA-BD7A-4451-9436-5E0DEFCCFA9D}"/>
          </ac:picMkLst>
        </pc:picChg>
        <pc:picChg chg="add mod ord">
          <ac:chgData name="邹 益" userId="993e2f5d6e0b0df9" providerId="LiveId" clId="{51F71655-414F-4611-9467-2E73E851B0B3}" dt="2021-09-18T03:21:11.094" v="604" actId="1076"/>
          <ac:picMkLst>
            <pc:docMk/>
            <pc:sldMk cId="3050897573" sldId="601"/>
            <ac:picMk id="7" creationId="{D69F18F4-7071-461C-A3F6-8B78E5462790}"/>
          </ac:picMkLst>
        </pc:picChg>
        <pc:picChg chg="add mod">
          <ac:chgData name="邹 益" userId="993e2f5d6e0b0df9" providerId="LiveId" clId="{51F71655-414F-4611-9467-2E73E851B0B3}" dt="2021-09-18T03:40:16.247" v="644" actId="1076"/>
          <ac:picMkLst>
            <pc:docMk/>
            <pc:sldMk cId="3050897573" sldId="601"/>
            <ac:picMk id="12" creationId="{E10D1C11-E2A7-465F-B919-5078DE402ED1}"/>
          </ac:picMkLst>
        </pc:picChg>
        <pc:picChg chg="add del mod">
          <ac:chgData name="邹 益" userId="993e2f5d6e0b0df9" providerId="LiveId" clId="{51F71655-414F-4611-9467-2E73E851B0B3}" dt="2021-09-18T03:35:19.792" v="638" actId="478"/>
          <ac:picMkLst>
            <pc:docMk/>
            <pc:sldMk cId="3050897573" sldId="601"/>
            <ac:picMk id="14" creationId="{08298F84-A862-4416-BAF6-BE50EBF6D3F8}"/>
          </ac:picMkLst>
        </pc:picChg>
        <pc:picChg chg="add mod">
          <ac:chgData name="邹 益" userId="993e2f5d6e0b0df9" providerId="LiveId" clId="{51F71655-414F-4611-9467-2E73E851B0B3}" dt="2021-09-18T03:40:18.804" v="645" actId="1076"/>
          <ac:picMkLst>
            <pc:docMk/>
            <pc:sldMk cId="3050897573" sldId="601"/>
            <ac:picMk id="16" creationId="{DD2619FD-C789-4F1A-A068-0D5F267A1F6A}"/>
          </ac:picMkLst>
        </pc:picChg>
      </pc:sldChg>
      <pc:sldChg chg="addSp delSp modSp new mod">
        <pc:chgData name="邹 益" userId="993e2f5d6e0b0df9" providerId="LiveId" clId="{51F71655-414F-4611-9467-2E73E851B0B3}" dt="2021-09-18T04:35:00.975" v="712" actId="167"/>
        <pc:sldMkLst>
          <pc:docMk/>
          <pc:sldMk cId="2932720795" sldId="602"/>
        </pc:sldMkLst>
        <pc:spChg chg="mod">
          <ac:chgData name="邹 益" userId="993e2f5d6e0b0df9" providerId="LiveId" clId="{51F71655-414F-4611-9467-2E73E851B0B3}" dt="2021-09-18T04:04:56.490" v="661" actId="1076"/>
          <ac:spMkLst>
            <pc:docMk/>
            <pc:sldMk cId="2932720795" sldId="602"/>
            <ac:spMk id="2" creationId="{0A6F4EBA-799C-488A-9C75-22508C0B89E5}"/>
          </ac:spMkLst>
        </pc:spChg>
        <pc:spChg chg="del">
          <ac:chgData name="邹 益" userId="993e2f5d6e0b0df9" providerId="LiveId" clId="{51F71655-414F-4611-9467-2E73E851B0B3}" dt="2021-09-18T04:04:52.118" v="660" actId="478"/>
          <ac:spMkLst>
            <pc:docMk/>
            <pc:sldMk cId="2932720795" sldId="602"/>
            <ac:spMk id="3" creationId="{51B25DF3-94D6-48B1-A986-5BE72808D85C}"/>
          </ac:spMkLst>
        </pc:spChg>
        <pc:picChg chg="add mod ord">
          <ac:chgData name="邹 益" userId="993e2f5d6e0b0df9" providerId="LiveId" clId="{51F71655-414F-4611-9467-2E73E851B0B3}" dt="2021-09-18T04:35:00.975" v="712" actId="167"/>
          <ac:picMkLst>
            <pc:docMk/>
            <pc:sldMk cId="2932720795" sldId="602"/>
            <ac:picMk id="4" creationId="{EEAE7853-2279-46BF-8BA8-4744E808DF37}"/>
          </ac:picMkLst>
        </pc:picChg>
      </pc:sldChg>
      <pc:sldChg chg="addSp delSp modSp add del mod">
        <pc:chgData name="邹 益" userId="993e2f5d6e0b0df9" providerId="LiveId" clId="{51F71655-414F-4611-9467-2E73E851B0B3}" dt="2021-09-18T03:43:14.477" v="647" actId="47"/>
        <pc:sldMkLst>
          <pc:docMk/>
          <pc:sldMk cId="1732615294" sldId="603"/>
        </pc:sldMkLst>
        <pc:spChg chg="mod">
          <ac:chgData name="邹 益" userId="993e2f5d6e0b0df9" providerId="LiveId" clId="{51F71655-414F-4611-9467-2E73E851B0B3}" dt="2021-09-18T03:21:37.859" v="614" actId="20577"/>
          <ac:spMkLst>
            <pc:docMk/>
            <pc:sldMk cId="1732615294" sldId="603"/>
            <ac:spMk id="2" creationId="{B6A1BF1D-24E5-417B-9690-240BD6207CB0}"/>
          </ac:spMkLst>
        </pc:spChg>
        <pc:spChg chg="del">
          <ac:chgData name="邹 益" userId="993e2f5d6e0b0df9" providerId="LiveId" clId="{51F71655-414F-4611-9467-2E73E851B0B3}" dt="2021-09-18T03:21:44.259" v="617" actId="478"/>
          <ac:spMkLst>
            <pc:docMk/>
            <pc:sldMk cId="1732615294" sldId="603"/>
            <ac:spMk id="4" creationId="{EAD0B153-2567-46CE-A039-1AEC3666CF93}"/>
          </ac:spMkLst>
        </pc:spChg>
        <pc:picChg chg="del">
          <ac:chgData name="邹 益" userId="993e2f5d6e0b0df9" providerId="LiveId" clId="{51F71655-414F-4611-9467-2E73E851B0B3}" dt="2021-09-18T03:21:42.366" v="616" actId="478"/>
          <ac:picMkLst>
            <pc:docMk/>
            <pc:sldMk cId="1732615294" sldId="603"/>
            <ac:picMk id="6" creationId="{A16146F4-B927-4043-A23D-67FE856665EE}"/>
          </ac:picMkLst>
        </pc:picChg>
        <pc:picChg chg="add mod">
          <ac:chgData name="邹 益" userId="993e2f5d6e0b0df9" providerId="LiveId" clId="{51F71655-414F-4611-9467-2E73E851B0B3}" dt="2021-09-18T03:26:17.828" v="631" actId="1076"/>
          <ac:picMkLst>
            <pc:docMk/>
            <pc:sldMk cId="1732615294" sldId="603"/>
            <ac:picMk id="7" creationId="{2FFAA382-C244-4777-B447-B9FCAE415D48}"/>
          </ac:picMkLst>
        </pc:picChg>
        <pc:picChg chg="add mod">
          <ac:chgData name="邹 益" userId="993e2f5d6e0b0df9" providerId="LiveId" clId="{51F71655-414F-4611-9467-2E73E851B0B3}" dt="2021-09-18T03:26:17.828" v="631" actId="1076"/>
          <ac:picMkLst>
            <pc:docMk/>
            <pc:sldMk cId="1732615294" sldId="603"/>
            <ac:picMk id="9" creationId="{7E231422-69D3-454C-BC7E-7F25762BCA0F}"/>
          </ac:picMkLst>
        </pc:picChg>
        <pc:picChg chg="del">
          <ac:chgData name="邹 益" userId="993e2f5d6e0b0df9" providerId="LiveId" clId="{51F71655-414F-4611-9467-2E73E851B0B3}" dt="2021-09-18T03:21:41.219" v="615" actId="478"/>
          <ac:picMkLst>
            <pc:docMk/>
            <pc:sldMk cId="1732615294" sldId="603"/>
            <ac:picMk id="11" creationId="{1A58E3D1-F689-47D4-9A3D-F8C2313B6692}"/>
          </ac:picMkLst>
        </pc:picChg>
      </pc:sldChg>
      <pc:sldChg chg="addSp delSp modSp add mod">
        <pc:chgData name="邹 益" userId="993e2f5d6e0b0df9" providerId="LiveId" clId="{51F71655-414F-4611-9467-2E73E851B0B3}" dt="2021-09-18T06:57:01.666" v="873" actId="1076"/>
        <pc:sldMkLst>
          <pc:docMk/>
          <pc:sldMk cId="1058533803" sldId="604"/>
        </pc:sldMkLst>
        <pc:spChg chg="del">
          <ac:chgData name="邹 益" userId="993e2f5d6e0b0df9" providerId="LiveId" clId="{51F71655-414F-4611-9467-2E73E851B0B3}" dt="2021-09-18T06:56:52.939" v="868" actId="478"/>
          <ac:spMkLst>
            <pc:docMk/>
            <pc:sldMk cId="1058533803" sldId="604"/>
            <ac:spMk id="9" creationId="{05B5469F-E0FA-4417-B2C3-477093C03093}"/>
          </ac:spMkLst>
        </pc:spChg>
        <pc:picChg chg="add mod">
          <ac:chgData name="邹 益" userId="993e2f5d6e0b0df9" providerId="LiveId" clId="{51F71655-414F-4611-9467-2E73E851B0B3}" dt="2021-09-18T06:57:01.666" v="873" actId="1076"/>
          <ac:picMkLst>
            <pc:docMk/>
            <pc:sldMk cId="1058533803" sldId="604"/>
            <ac:picMk id="5" creationId="{0D665DCD-29DF-4F4F-9168-00E7D6ED1E77}"/>
          </ac:picMkLst>
        </pc:picChg>
        <pc:picChg chg="del">
          <ac:chgData name="邹 益" userId="993e2f5d6e0b0df9" providerId="LiveId" clId="{51F71655-414F-4611-9467-2E73E851B0B3}" dt="2021-09-18T06:56:45.460" v="864" actId="478"/>
          <ac:picMkLst>
            <pc:docMk/>
            <pc:sldMk cId="1058533803" sldId="604"/>
            <ac:picMk id="6" creationId="{E1FFA4DB-CD01-4443-B835-1673DF3025D9}"/>
          </ac:picMkLst>
        </pc:picChg>
      </pc:sldChg>
      <pc:sldChg chg="add del ord">
        <pc:chgData name="邹 益" userId="993e2f5d6e0b0df9" providerId="LiveId" clId="{51F71655-414F-4611-9467-2E73E851B0B3}" dt="2021-09-18T06:57:21.413" v="878" actId="47"/>
        <pc:sldMkLst>
          <pc:docMk/>
          <pc:sldMk cId="571995560" sldId="605"/>
        </pc:sldMkLst>
      </pc:sldChg>
      <pc:sldChg chg="add del">
        <pc:chgData name="邹 益" userId="993e2f5d6e0b0df9" providerId="LiveId" clId="{51F71655-414F-4611-9467-2E73E851B0B3}" dt="2021-09-18T04:02:21.324" v="649" actId="47"/>
        <pc:sldMkLst>
          <pc:docMk/>
          <pc:sldMk cId="2871968145" sldId="605"/>
        </pc:sldMkLst>
      </pc:sldChg>
      <pc:sldChg chg="delSp modSp add del mod">
        <pc:chgData name="邹 益" userId="993e2f5d6e0b0df9" providerId="LiveId" clId="{51F71655-414F-4611-9467-2E73E851B0B3}" dt="2021-09-18T06:46:42.802" v="846" actId="47"/>
        <pc:sldMkLst>
          <pc:docMk/>
          <pc:sldMk cId="3347361350" sldId="606"/>
        </pc:sldMkLst>
        <pc:spChg chg="mod">
          <ac:chgData name="邹 益" userId="993e2f5d6e0b0df9" providerId="LiveId" clId="{51F71655-414F-4611-9467-2E73E851B0B3}" dt="2021-09-18T04:46:32.826" v="823" actId="404"/>
          <ac:spMkLst>
            <pc:docMk/>
            <pc:sldMk cId="3347361350" sldId="606"/>
            <ac:spMk id="2" creationId="{375C166E-C682-485D-92BF-6ABF67B12BC9}"/>
          </ac:spMkLst>
        </pc:spChg>
        <pc:picChg chg="del">
          <ac:chgData name="邹 益" userId="993e2f5d6e0b0df9" providerId="LiveId" clId="{51F71655-414F-4611-9467-2E73E851B0B3}" dt="2021-09-18T04:39:31.289" v="733" actId="478"/>
          <ac:picMkLst>
            <pc:docMk/>
            <pc:sldMk cId="3347361350" sldId="606"/>
            <ac:picMk id="12" creationId="{167F17B1-5B60-47C3-A21E-0133A71A61BE}"/>
          </ac:picMkLst>
        </pc:picChg>
      </pc:sldChg>
      <pc:sldChg chg="addSp delSp modSp add mod ord">
        <pc:chgData name="邹 益" userId="993e2f5d6e0b0df9" providerId="LiveId" clId="{51F71655-414F-4611-9467-2E73E851B0B3}" dt="2021-09-18T07:40:28.643" v="1346" actId="1076"/>
        <pc:sldMkLst>
          <pc:docMk/>
          <pc:sldMk cId="2080369983" sldId="607"/>
        </pc:sldMkLst>
        <pc:spChg chg="mod">
          <ac:chgData name="邹 益" userId="993e2f5d6e0b0df9" providerId="LiveId" clId="{51F71655-414F-4611-9467-2E73E851B0B3}" dt="2021-09-18T07:39:43.264" v="1308" actId="20577"/>
          <ac:spMkLst>
            <pc:docMk/>
            <pc:sldMk cId="2080369983" sldId="607"/>
            <ac:spMk id="2" creationId="{375C166E-C682-485D-92BF-6ABF67B12BC9}"/>
          </ac:spMkLst>
        </pc:spChg>
        <pc:spChg chg="add del mod">
          <ac:chgData name="邹 益" userId="993e2f5d6e0b0df9" providerId="LiveId" clId="{51F71655-414F-4611-9467-2E73E851B0B3}" dt="2021-09-18T07:01:37.287" v="892"/>
          <ac:spMkLst>
            <pc:docMk/>
            <pc:sldMk cId="2080369983" sldId="607"/>
            <ac:spMk id="8" creationId="{ECF37131-0F04-4CD9-9079-9356C7D7B7F0}"/>
          </ac:spMkLst>
        </pc:spChg>
        <pc:spChg chg="add mod">
          <ac:chgData name="邹 益" userId="993e2f5d6e0b0df9" providerId="LiveId" clId="{51F71655-414F-4611-9467-2E73E851B0B3}" dt="2021-09-18T07:40:23.855" v="1344" actId="14100"/>
          <ac:spMkLst>
            <pc:docMk/>
            <pc:sldMk cId="2080369983" sldId="607"/>
            <ac:spMk id="14" creationId="{2A98F5F0-1B81-4554-9153-EAE860685EF2}"/>
          </ac:spMkLst>
        </pc:spChg>
        <pc:picChg chg="add del mod">
          <ac:chgData name="邹 益" userId="993e2f5d6e0b0df9" providerId="LiveId" clId="{51F71655-414F-4611-9467-2E73E851B0B3}" dt="2021-09-18T07:00:51.513" v="879" actId="478"/>
          <ac:picMkLst>
            <pc:docMk/>
            <pc:sldMk cId="2080369983" sldId="607"/>
            <ac:picMk id="5" creationId="{161A94D7-1A21-4900-BF1D-584340DD906D}"/>
          </ac:picMkLst>
        </pc:picChg>
        <pc:picChg chg="add del mod">
          <ac:chgData name="邹 益" userId="993e2f5d6e0b0df9" providerId="LiveId" clId="{51F71655-414F-4611-9467-2E73E851B0B3}" dt="2021-09-18T07:01:57.898" v="893" actId="478"/>
          <ac:picMkLst>
            <pc:docMk/>
            <pc:sldMk cId="2080369983" sldId="607"/>
            <ac:picMk id="7" creationId="{0EFA023C-3585-4729-AF3B-31B885EA993C}"/>
          </ac:picMkLst>
        </pc:picChg>
        <pc:picChg chg="add del mod">
          <ac:chgData name="邹 益" userId="993e2f5d6e0b0df9" providerId="LiveId" clId="{51F71655-414F-4611-9467-2E73E851B0B3}" dt="2021-09-18T07:38:48.054" v="1255" actId="478"/>
          <ac:picMkLst>
            <pc:docMk/>
            <pc:sldMk cId="2080369983" sldId="607"/>
            <ac:picMk id="10" creationId="{DDBAD118-DCD2-4AB8-B5CC-8B306AE73032}"/>
          </ac:picMkLst>
        </pc:picChg>
        <pc:picChg chg="del">
          <ac:chgData name="邹 益" userId="993e2f5d6e0b0df9" providerId="LiveId" clId="{51F71655-414F-4611-9467-2E73E851B0B3}" dt="2021-09-18T06:46:29.375" v="845" actId="478"/>
          <ac:picMkLst>
            <pc:docMk/>
            <pc:sldMk cId="2080369983" sldId="607"/>
            <ac:picMk id="12" creationId="{167F17B1-5B60-47C3-A21E-0133A71A61BE}"/>
          </ac:picMkLst>
        </pc:picChg>
        <pc:picChg chg="add mod">
          <ac:chgData name="邹 益" userId="993e2f5d6e0b0df9" providerId="LiveId" clId="{51F71655-414F-4611-9467-2E73E851B0B3}" dt="2021-09-18T07:40:28.643" v="1346" actId="1076"/>
          <ac:picMkLst>
            <pc:docMk/>
            <pc:sldMk cId="2080369983" sldId="607"/>
            <ac:picMk id="13" creationId="{7FFC8D0E-A969-4ECF-B3DF-E2685B0FC4CD}"/>
          </ac:picMkLst>
        </pc:picChg>
      </pc:sldChg>
      <pc:sldChg chg="new del">
        <pc:chgData name="邹 益" userId="993e2f5d6e0b0df9" providerId="LiveId" clId="{51F71655-414F-4611-9467-2E73E851B0B3}" dt="2021-09-18T04:46:50.925" v="825" actId="47"/>
        <pc:sldMkLst>
          <pc:docMk/>
          <pc:sldMk cId="2295055565" sldId="608"/>
        </pc:sldMkLst>
      </pc:sldChg>
      <pc:sldChg chg="add del">
        <pc:chgData name="邹 益" userId="993e2f5d6e0b0df9" providerId="LiveId" clId="{51F71655-414F-4611-9467-2E73E851B0B3}" dt="2021-09-18T04:49:33.452" v="844" actId="47"/>
        <pc:sldMkLst>
          <pc:docMk/>
          <pc:sldMk cId="2929450683" sldId="608"/>
        </pc:sldMkLst>
      </pc:sldChg>
      <pc:sldChg chg="addSp delSp modSp add mod ord modNotesTx">
        <pc:chgData name="邹 益" userId="993e2f5d6e0b0df9" providerId="LiveId" clId="{51F71655-414F-4611-9467-2E73E851B0B3}" dt="2021-09-18T07:34:42.300" v="1251" actId="20577"/>
        <pc:sldMkLst>
          <pc:docMk/>
          <pc:sldMk cId="2372429943" sldId="609"/>
        </pc:sldMkLst>
        <pc:spChg chg="mod">
          <ac:chgData name="邹 益" userId="993e2f5d6e0b0df9" providerId="LiveId" clId="{51F71655-414F-4611-9467-2E73E851B0B3}" dt="2021-09-18T04:48:57.910" v="838" actId="404"/>
          <ac:spMkLst>
            <pc:docMk/>
            <pc:sldMk cId="2372429943" sldId="609"/>
            <ac:spMk id="2" creationId="{375C166E-C682-485D-92BF-6ABF67B12BC9}"/>
          </ac:spMkLst>
        </pc:spChg>
        <pc:spChg chg="add mod">
          <ac:chgData name="邹 益" userId="993e2f5d6e0b0df9" providerId="LiveId" clId="{51F71655-414F-4611-9467-2E73E851B0B3}" dt="2021-09-18T07:24:56.214" v="1239" actId="20577"/>
          <ac:spMkLst>
            <pc:docMk/>
            <pc:sldMk cId="2372429943" sldId="609"/>
            <ac:spMk id="6" creationId="{E2E2B544-9258-428E-BC8D-EF27C061100C}"/>
          </ac:spMkLst>
        </pc:spChg>
        <pc:spChg chg="add del mod">
          <ac:chgData name="邹 益" userId="993e2f5d6e0b0df9" providerId="LiveId" clId="{51F71655-414F-4611-9467-2E73E851B0B3}" dt="2021-09-18T07:18:34.256" v="1087" actId="22"/>
          <ac:spMkLst>
            <pc:docMk/>
            <pc:sldMk cId="2372429943" sldId="609"/>
            <ac:spMk id="14" creationId="{8CA99164-FC5B-4316-804C-168464083CE2}"/>
          </ac:spMkLst>
        </pc:spChg>
        <pc:spChg chg="add mod">
          <ac:chgData name="邹 益" userId="993e2f5d6e0b0df9" providerId="LiveId" clId="{51F71655-414F-4611-9467-2E73E851B0B3}" dt="2021-09-18T07:34:42.300" v="1251" actId="20577"/>
          <ac:spMkLst>
            <pc:docMk/>
            <pc:sldMk cId="2372429943" sldId="609"/>
            <ac:spMk id="17" creationId="{F1222AF3-02ED-4B41-9486-86DD9796DAF5}"/>
          </ac:spMkLst>
        </pc:spChg>
        <pc:picChg chg="del">
          <ac:chgData name="邹 益" userId="993e2f5d6e0b0df9" providerId="LiveId" clId="{51F71655-414F-4611-9467-2E73E851B0B3}" dt="2021-09-18T04:49:06.877" v="839" actId="478"/>
          <ac:picMkLst>
            <pc:docMk/>
            <pc:sldMk cId="2372429943" sldId="609"/>
            <ac:picMk id="5" creationId="{16AB5916-2A24-4A9E-96B5-F2EC1F410985}"/>
          </ac:picMkLst>
        </pc:picChg>
        <pc:picChg chg="add mod">
          <ac:chgData name="邹 益" userId="993e2f5d6e0b0df9" providerId="LiveId" clId="{51F71655-414F-4611-9467-2E73E851B0B3}" dt="2021-09-18T07:10:31.285" v="902" actId="1076"/>
          <ac:picMkLst>
            <pc:docMk/>
            <pc:sldMk cId="2372429943" sldId="609"/>
            <ac:picMk id="5" creationId="{CED3E8C2-B777-48A7-A21F-012E06639996}"/>
          </ac:picMkLst>
        </pc:picChg>
        <pc:picChg chg="add del mod">
          <ac:chgData name="邹 益" userId="993e2f5d6e0b0df9" providerId="LiveId" clId="{51F71655-414F-4611-9467-2E73E851B0B3}" dt="2021-09-18T07:12:53.769" v="1005" actId="21"/>
          <ac:picMkLst>
            <pc:docMk/>
            <pc:sldMk cId="2372429943" sldId="609"/>
            <ac:picMk id="8" creationId="{D930E97B-1FD0-433A-8352-036D6F1847FB}"/>
          </ac:picMkLst>
        </pc:picChg>
        <pc:picChg chg="add del mod">
          <ac:chgData name="邹 益" userId="993e2f5d6e0b0df9" providerId="LiveId" clId="{51F71655-414F-4611-9467-2E73E851B0B3}" dt="2021-09-18T07:15:12.456" v="1010" actId="478"/>
          <ac:picMkLst>
            <pc:docMk/>
            <pc:sldMk cId="2372429943" sldId="609"/>
            <ac:picMk id="10" creationId="{05847FE6-5CDB-4692-9FAB-E7A27846FB8A}"/>
          </ac:picMkLst>
        </pc:picChg>
        <pc:picChg chg="add del mod">
          <ac:chgData name="邹 益" userId="993e2f5d6e0b0df9" providerId="LiveId" clId="{51F71655-414F-4611-9467-2E73E851B0B3}" dt="2021-09-18T07:18:35.379" v="1090" actId="22"/>
          <ac:picMkLst>
            <pc:docMk/>
            <pc:sldMk cId="2372429943" sldId="609"/>
            <ac:picMk id="12" creationId="{DA1BD2A1-A5AE-4D02-8F46-6FC8B6853AC1}"/>
          </ac:picMkLst>
        </pc:picChg>
        <pc:picChg chg="add mod">
          <ac:chgData name="邹 益" userId="993e2f5d6e0b0df9" providerId="LiveId" clId="{51F71655-414F-4611-9467-2E73E851B0B3}" dt="2021-09-18T07:34:09.617" v="1243" actId="14100"/>
          <ac:picMkLst>
            <pc:docMk/>
            <pc:sldMk cId="2372429943" sldId="609"/>
            <ac:picMk id="16" creationId="{0261809F-D947-46B8-B425-FCDEF3A9E6C8}"/>
          </ac:picMkLst>
        </pc:picChg>
      </pc:sldChg>
      <pc:sldChg chg="modSp add del mod">
        <pc:chgData name="邹 益" userId="993e2f5d6e0b0df9" providerId="LiveId" clId="{51F71655-414F-4611-9467-2E73E851B0B3}" dt="2021-09-18T06:49:12.805" v="847" actId="47"/>
        <pc:sldMkLst>
          <pc:docMk/>
          <pc:sldMk cId="1551549494" sldId="610"/>
        </pc:sldMkLst>
        <pc:spChg chg="mod">
          <ac:chgData name="邹 益" userId="993e2f5d6e0b0df9" providerId="LiveId" clId="{51F71655-414F-4611-9467-2E73E851B0B3}" dt="2021-09-18T04:49:17.168" v="843" actId="20577"/>
          <ac:spMkLst>
            <pc:docMk/>
            <pc:sldMk cId="1551549494" sldId="610"/>
            <ac:spMk id="2" creationId="{375C166E-C682-485D-92BF-6ABF67B12BC9}"/>
          </ac:spMkLst>
        </pc:spChg>
      </pc:sldChg>
      <pc:sldChg chg="addSp delSp modSp new mod">
        <pc:chgData name="邹 益" userId="993e2f5d6e0b0df9" providerId="LiveId" clId="{51F71655-414F-4611-9467-2E73E851B0B3}" dt="2021-09-18T07:43:47.046" v="1355" actId="14100"/>
        <pc:sldMkLst>
          <pc:docMk/>
          <pc:sldMk cId="2820072590" sldId="610"/>
        </pc:sldMkLst>
        <pc:spChg chg="del">
          <ac:chgData name="邹 益" userId="993e2f5d6e0b0df9" providerId="LiveId" clId="{51F71655-414F-4611-9467-2E73E851B0B3}" dt="2021-09-18T07:43:40.448" v="1351" actId="478"/>
          <ac:spMkLst>
            <pc:docMk/>
            <pc:sldMk cId="2820072590" sldId="610"/>
            <ac:spMk id="2" creationId="{D74F1B5F-D127-4F8F-96D8-106FC62DA8E4}"/>
          </ac:spMkLst>
        </pc:spChg>
        <pc:spChg chg="del">
          <ac:chgData name="邹 益" userId="993e2f5d6e0b0df9" providerId="LiveId" clId="{51F71655-414F-4611-9467-2E73E851B0B3}" dt="2021-09-18T07:43:24.789" v="1348" actId="22"/>
          <ac:spMkLst>
            <pc:docMk/>
            <pc:sldMk cId="2820072590" sldId="610"/>
            <ac:spMk id="3" creationId="{55EAB0E6-17C1-4749-B0D9-F77F6F2FC305}"/>
          </ac:spMkLst>
        </pc:spChg>
        <pc:spChg chg="add mod">
          <ac:chgData name="邹 益" userId="993e2f5d6e0b0df9" providerId="LiveId" clId="{51F71655-414F-4611-9467-2E73E851B0B3}" dt="2021-09-18T07:43:32.455" v="1349"/>
          <ac:spMkLst>
            <pc:docMk/>
            <pc:sldMk cId="2820072590" sldId="610"/>
            <ac:spMk id="7" creationId="{C7EF7142-8AD7-402C-B3D7-A6B924E7E09A}"/>
          </ac:spMkLst>
        </pc:spChg>
        <pc:picChg chg="add mod ord">
          <ac:chgData name="邹 益" userId="993e2f5d6e0b0df9" providerId="LiveId" clId="{51F71655-414F-4611-9467-2E73E851B0B3}" dt="2021-09-18T07:43:47.046" v="1355" actId="14100"/>
          <ac:picMkLst>
            <pc:docMk/>
            <pc:sldMk cId="2820072590" sldId="610"/>
            <ac:picMk id="5" creationId="{53307DC9-0718-4B88-9DCE-341F9CAEC549}"/>
          </ac:picMkLst>
        </pc:picChg>
        <pc:picChg chg="add mod ord">
          <ac:chgData name="邹 益" userId="993e2f5d6e0b0df9" providerId="LiveId" clId="{51F71655-414F-4611-9467-2E73E851B0B3}" dt="2021-09-18T07:43:36.814" v="1350" actId="167"/>
          <ac:picMkLst>
            <pc:docMk/>
            <pc:sldMk cId="2820072590" sldId="610"/>
            <ac:picMk id="6" creationId="{BEF71452-1D5D-4AA0-96D5-045EE14B3603}"/>
          </ac:picMkLst>
        </pc:picChg>
      </pc:sldChg>
    </pc:docChg>
  </pc:docChgLst>
</pc:chgInfo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373C0F-437E-460D-BE9C-415A47F1C0F7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0355CE-E8F7-4544-A700-9960161E3E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7510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7C119-96E6-4923-8F96-E1B4A782147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2007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7C119-96E6-4923-8F96-E1B4A782147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931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7C119-96E6-4923-8F96-E1B4A782147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690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0355CE-E8F7-4544-A700-9960161E3E1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42953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7C119-96E6-4923-8F96-E1B4A782147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1580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7A24A-F6B2-4EA9-9E6A-64AED9310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35EEAB-136A-4510-AA09-4FBBE5B43A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21D487-53FD-4049-9920-D44822140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CD518E-8BD2-4AFE-86D6-4FC4125AF6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95188F-45C8-4629-AB48-EC650EFC5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057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4631C-4450-404B-A28D-E234C181EC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5B4415-E2F2-4164-9955-1577C499DD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7C350-D4FB-489A-8F03-248C8B6DD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07A791-77BB-4250-85FA-BC57694D3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763ABD-2939-4149-9E2D-3F2E01FF5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623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3C574F-5707-4A00-94ED-EDD369ACEC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06846C-CCEE-4CB8-842B-63978309CC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1A79FE-F47C-4386-83A8-62CF89B79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407BA8-BDA0-4700-BF17-17F20FDFCD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AD9A7-06E3-4E59-918D-D1E8AA8D0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7755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FA06BE-96BB-44B6-AFF1-423273F325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CE8A9-90BB-4A4B-A82D-4F3A004ADD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E6BAF-5A0A-45F4-B3AA-16ED061C2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E74797-6B49-4264-8661-9C14119CFD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DA04B-B577-4F62-8F46-C58DFDF23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383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9AA24-E633-4228-A856-9A7ECEDC4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303213-4FE7-42DC-AD8D-6BB556B3B4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854253-772D-4F46-85BA-0692052D1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432CB-1B8F-4805-9F69-5F0AD6616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07337A-9C45-4874-AD1E-21599A8A5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17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A6F9B-3874-41F0-A994-537536F9C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1C5721-1AC3-4251-82AB-0138CC2106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451789-17E1-4D6A-A0ED-9D3C2A3A81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AE0428-484C-498D-8CE0-A449242C3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ACC7F8-6F9A-4683-997D-D9D539BB85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AECE36-5B6A-4C75-8409-476D437F7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6163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C8208B-6F8C-4055-A4A6-CBDCFF76A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A5CEC3-96BF-4132-848F-F8A16D8D7C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011F5F-3168-4485-8ACF-E07F2921BB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412C16-FA9A-49F9-978A-0F897E7FEB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8E1099-AFBC-43A3-9671-7D3308B288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9E583C-C7EE-4E1A-B962-E0AF706EB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2895CD-D6EE-47A6-A76C-C6E6DC32FC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92412AA-B268-4187-BF2D-6B05B6B648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57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4F00A9-8468-49B6-AEE3-022B3D753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FCA5D7-9A78-4130-B809-5AC66CF83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90780B-FD6E-41B8-9341-CB8480C54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E380A6-C33A-4312-B055-283E21C26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056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09CBE7-E1E0-4AF0-84E4-FA8CE2188B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C5A0C9-1A5B-4DDD-BC3A-70921CDBF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A9ED9B-6BA2-408F-91C6-412D75D0E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29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2D2E-0385-48EA-803C-33B14AD870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D7D75D-62C2-4708-847C-AC9C23FF06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FF5C76-494D-4202-BAA3-1382356937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770959-51C1-44E6-A868-FB0DCC68E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160172-475F-4C95-9D8E-DBDE2FA2D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55E6787-CD1B-43DD-897A-733A86AE4B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8256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95D79-7ED7-40CC-AB48-0E7DCB6E1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05981D-211D-4AA1-A9A3-9D0079E281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460C0D-91D4-4A37-9843-00DFDC77A6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6F9F82-D8D6-4AFF-ADDE-267F904CC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622618-81B2-49DE-9DC4-3350CD818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5A82D5-94A8-451A-A2A8-540585C89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543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C12D29-4A36-42AD-AE4C-461D7E4C6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929F25-18B0-44CF-A3BC-56B24B74D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1414CD-8441-4A5A-BE97-6B4115C800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DBED52-99B1-4CA1-83EF-7BFBF7B7D568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C7EBA-B192-424C-ACBF-64CDDE588A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940482-01D3-4F87-90B8-719101F160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2993A6-5F42-4B28-96A1-5ADF21A1A3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081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github.com/microsoft/termina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emf"/><Relationship Id="rId4" Type="http://schemas.openxmlformats.org/officeDocument/2006/relationships/hyperlink" Target="https://docs.microsoft.com/en-us/windows/wsl/install-win1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hyperlink" Target="https://code.visualstudio.com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ilezilla.cn/download/client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FCBF8C0-28EE-4D39-9743-46807B9A05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0886"/>
            <a:ext cx="12192000" cy="6858000"/>
          </a:xfrm>
          <a:prstGeom prst="rect">
            <a:avLst/>
          </a:prstGeom>
          <a:effectLst>
            <a:outerShdw blurRad="50800" dist="50800" dir="5400000" sx="1000" sy="1000" algn="ctr" rotWithShape="0">
              <a:srgbClr val="000000"/>
            </a:outerShdw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AD8F46-1138-4B3B-B704-46AEFA396A1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5400" dirty="0"/>
              <a:t>Please install the required </a:t>
            </a:r>
            <a:r>
              <a:rPr lang="en-US" altLang="zh-CN" sz="5400" dirty="0" err="1"/>
              <a:t>softwares</a:t>
            </a:r>
            <a:r>
              <a:rPr lang="en-US" altLang="zh-CN" sz="5400" dirty="0"/>
              <a:t> before class</a:t>
            </a:r>
            <a:endParaRPr lang="en-US" sz="54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90E8B6C-5BDE-4E75-AABA-16BDEE2A14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96117"/>
            <a:ext cx="9144000" cy="965366"/>
          </a:xfrm>
        </p:spPr>
        <p:txBody>
          <a:bodyPr/>
          <a:lstStyle/>
          <a:p>
            <a:r>
              <a:rPr lang="en-US" dirty="0"/>
              <a:t>Zou Yi</a:t>
            </a:r>
          </a:p>
          <a:p>
            <a:r>
              <a:rPr lang="en-US" dirty="0"/>
              <a:t>2021-9-22   18:30~7:15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0251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720EB7-E124-4441-9DF1-9DA0A9336D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A1BF1D-24E5-417B-9690-240BD6207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9321" y="116772"/>
            <a:ext cx="7782017" cy="70907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Install Windows Terminal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D0B153-2567-46CE-A039-1AEC3666CF93}"/>
              </a:ext>
            </a:extLst>
          </p:cNvPr>
          <p:cNvSpPr txBox="1"/>
          <p:nvPr/>
        </p:nvSpPr>
        <p:spPr>
          <a:xfrm>
            <a:off x="1122676" y="1107263"/>
            <a:ext cx="97998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https://github.com/microsoft/terminal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6146F4-B927-4043-A23D-67FE856665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2575" y="3739487"/>
            <a:ext cx="9625581" cy="266158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A58E3D1-F689-47D4-9A3D-F8C2313B66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660" y="1568928"/>
            <a:ext cx="9628496" cy="2080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379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B720EB7-E124-4441-9DF1-9DA0A9336D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6A1BF1D-24E5-417B-9690-240BD6207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9321" y="116772"/>
            <a:ext cx="7782017" cy="70907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Install Notepads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FFAA382-C244-4777-B447-B9FCAE415D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32" y="1534230"/>
            <a:ext cx="7358514" cy="425600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231422-69D3-454C-BC7E-7F25762BCA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68676" y="1534229"/>
            <a:ext cx="3161354" cy="4256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6152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C9D461-7558-4E5A-900C-2E851A4A7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5227A-F864-427C-AB36-1A943581D8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0A380A-CD4F-467F-9332-8E0948F31DA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9739ECE-72AA-4A49-8A89-0A3FC26804DD}"/>
              </a:ext>
            </a:extLst>
          </p:cNvPr>
          <p:cNvSpPr txBox="1">
            <a:spLocks/>
          </p:cNvSpPr>
          <p:nvPr/>
        </p:nvSpPr>
        <p:spPr>
          <a:xfrm>
            <a:off x="2479321" y="116772"/>
            <a:ext cx="7782017" cy="7090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/>
              <a:t>Windows Subsystem for Linux (WSL2)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3DB6920-E861-4421-AA48-D18C9259A952}"/>
              </a:ext>
            </a:extLst>
          </p:cNvPr>
          <p:cNvSpPr txBox="1"/>
          <p:nvPr/>
        </p:nvSpPr>
        <p:spPr>
          <a:xfrm>
            <a:off x="380198" y="1144588"/>
            <a:ext cx="1102573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WSL2 provides a fast, lightweight way to run Linux programs on Windows.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https://docs.microsoft.com/en-us/windows/wsl/install-win10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1: Install WSL2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1) search for Turn Windows Features on or off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2) enable two features, the Virtual Machine Platform and the Windows Subsystem for Linux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3) reboot the computer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4) open Windows Terminal as an administrator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5) run the command: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wsl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--set-default-version 2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2: Install Ubuntu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username: </a:t>
            </a:r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zouyi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password: zouyi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 3: updating the WSL2 Linux kernel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https://wslstorestorage.blob.core.windows.net/wslblob/wsl_update_x64.msi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Bidirectional access in Windows and Ubuntu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 cd /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mnt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/c</a:t>
            </a:r>
          </a:p>
          <a:p>
            <a:pPr lvl="1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$ explorer.exe 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3CB697D-682F-46F6-8DDB-E7E62C4E84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1192" y="4214694"/>
            <a:ext cx="3958405" cy="223367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45CEC7A-3657-408E-86BD-C92BE5CA0A1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1192" y="2519632"/>
            <a:ext cx="4084943" cy="1627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1139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AFF7849-67C6-4E85-9CD8-B32949057B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5C166E-C682-485D-92BF-6ABF67B12B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5712" y="66556"/>
            <a:ext cx="9979152" cy="758952"/>
          </a:xfrm>
        </p:spPr>
        <p:txBody>
          <a:bodyPr/>
          <a:lstStyle/>
          <a:p>
            <a:pPr algn="ctr"/>
            <a:r>
              <a:rPr lang="en-US" sz="3200" dirty="0"/>
              <a:t>Install Visual Studio Code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8067637-8731-4DF7-B124-7B3EC1668FB0}"/>
              </a:ext>
            </a:extLst>
          </p:cNvPr>
          <p:cNvSpPr txBox="1"/>
          <p:nvPr/>
        </p:nvSpPr>
        <p:spPr>
          <a:xfrm>
            <a:off x="664143" y="1109866"/>
            <a:ext cx="83354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0" u="none" strike="noStrike" baseline="0" dirty="0">
                <a:solidFill>
                  <a:srgbClr val="00B05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Visual Studio Code </a:t>
            </a:r>
            <a:r>
              <a:rPr lang="en-US" sz="18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a free, cross-platform, open source code editor from Microsoft.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https://code.visualstudio.com/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87B3976-EBA9-4D8E-8BAF-50132AA1E8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3978" y="1935374"/>
            <a:ext cx="4231840" cy="30255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27238AA-9BA6-40B9-B5F9-307FE0102D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978830" y="1935374"/>
            <a:ext cx="3238901" cy="404394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A6E71E0-A83F-4382-8F1C-023108C76B03}"/>
              </a:ext>
            </a:extLst>
          </p:cNvPr>
          <p:cNvSpPr txBox="1"/>
          <p:nvPr/>
        </p:nvSpPr>
        <p:spPr>
          <a:xfrm>
            <a:off x="8312491" y="2081233"/>
            <a:ext cx="3731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 the following extensions:</a:t>
            </a:r>
          </a:p>
          <a:p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Pylance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Remote-SSH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Remote-SSH: Editing Configuration Files</a:t>
            </a:r>
          </a:p>
          <a:p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vscode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-pdf</a:t>
            </a:r>
          </a:p>
        </p:txBody>
      </p:sp>
    </p:spTree>
    <p:extLst>
      <p:ext uri="{BB962C8B-B14F-4D97-AF65-F5344CB8AC3E}">
        <p14:creationId xmlns:p14="http://schemas.microsoft.com/office/powerpoint/2010/main" val="13511561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2D309-41D8-4CC7-8C8D-726811418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63AC6-E533-4C26-887B-86394CFD4C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F05876-82F1-4E03-A803-2DC57B49E6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CC87361-64C4-484B-B99B-4B61DF13F3D0}"/>
              </a:ext>
            </a:extLst>
          </p:cNvPr>
          <p:cNvSpPr txBox="1"/>
          <p:nvPr/>
        </p:nvSpPr>
        <p:spPr>
          <a:xfrm>
            <a:off x="1411872" y="1204159"/>
            <a:ext cx="6765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https://www.filezilla.cn/download/client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134A15-277F-492C-B80D-71985692E110}"/>
              </a:ext>
            </a:extLst>
          </p:cNvPr>
          <p:cNvSpPr txBox="1"/>
          <p:nvPr/>
        </p:nvSpPr>
        <p:spPr>
          <a:xfrm>
            <a:off x="2397339" y="188044"/>
            <a:ext cx="7694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+mj-lt"/>
              </a:rPr>
              <a:t>Install FileZilla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8E01456-36E1-496F-A02A-7B12D62D98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1872" y="1648047"/>
            <a:ext cx="7115201" cy="4597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2614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268</TotalTime>
  <Words>232</Words>
  <Application>Microsoft Office PowerPoint</Application>
  <PresentationFormat>Widescreen</PresentationFormat>
  <Paragraphs>40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Please install the required softwares before class</vt:lpstr>
      <vt:lpstr>Install Windows Terminal </vt:lpstr>
      <vt:lpstr>Install Notepads</vt:lpstr>
      <vt:lpstr>PowerPoint Presentation</vt:lpstr>
      <vt:lpstr>Install Visual Studio Code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Connecting to Remote Server</dc:title>
  <dc:creator>邹 益</dc:creator>
  <cp:lastModifiedBy>邹 益</cp:lastModifiedBy>
  <cp:revision>1</cp:revision>
  <dcterms:created xsi:type="dcterms:W3CDTF">2021-09-18T01:28:15Z</dcterms:created>
  <dcterms:modified xsi:type="dcterms:W3CDTF">2021-09-18T08:24:08Z</dcterms:modified>
</cp:coreProperties>
</file>

<file path=docProps/thumbnail.jpeg>
</file>